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95" r:id="rId2"/>
    <p:sldMasterId id="2147483896" r:id="rId3"/>
  </p:sldMasterIdLst>
  <p:sldIdLst>
    <p:sldId id="256" r:id="rId4"/>
    <p:sldId id="268" r:id="rId5"/>
    <p:sldId id="257" r:id="rId6"/>
    <p:sldId id="269" r:id="rId7"/>
    <p:sldId id="270" r:id="rId8"/>
    <p:sldId id="271" r:id="rId9"/>
    <p:sldId id="272" r:id="rId10"/>
    <p:sldId id="273" r:id="rId11"/>
    <p:sldId id="258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58" d="100"/>
          <a:sy n="58" d="100"/>
        </p:scale>
        <p:origin x="1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19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78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537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140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8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08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48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32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904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1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433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667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73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292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2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374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9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213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114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62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350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02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832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788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745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8004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96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340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01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7822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074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85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8902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3433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334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764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112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856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5204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16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3886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6040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45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816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7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41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00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6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28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980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1C754-9032-4941-A68B-52E091684E6C}" type="datetimeFigureOut">
              <a:rPr lang="en-IN" smtClean="0"/>
              <a:t>31-08-2020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2A852F0-F31B-4511-BFBB-1AC669C0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8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430" y="475860"/>
            <a:ext cx="11490385" cy="1066855"/>
          </a:xfrm>
          <a:ln w="5715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IN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7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Farming Assistance System</a:t>
            </a:r>
            <a:endParaRPr lang="en-IN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807" y="2549898"/>
            <a:ext cx="11490385" cy="280076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n-IN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Members :                                             Team Mentor :        </a:t>
            </a:r>
            <a:r>
              <a:rPr lang="en-IN" sz="3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Yash Raj                                                                        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Vishal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Reema Kumari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Gaurav Mohanty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Harshit Joshi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Manoj Kumar M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4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Authentication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Farming Tips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Advertisement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Crops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Complaint Service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3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service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Farmers and Suppliers can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login into the system with their login credentials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Farmers and Suppliers can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 up into the system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Farmers and Suppliers can update or delete their account.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Admin can login into the system with their credentials.</a:t>
            </a:r>
          </a:p>
        </p:txBody>
      </p:sp>
    </p:spTree>
    <p:extLst>
      <p:ext uri="{BB962C8B-B14F-4D97-AF65-F5344CB8AC3E}">
        <p14:creationId xmlns:p14="http://schemas.microsoft.com/office/powerpoint/2010/main" val="80376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Farming Tips Service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Admin can add farming tips for the farmers.</a:t>
            </a:r>
          </a:p>
          <a:p>
            <a:pPr marL="0" indent="0">
              <a:buNone/>
            </a:pPr>
            <a:endParaRPr lang="en-IN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Admin can update and delete the farming tips.</a:t>
            </a:r>
          </a:p>
          <a:p>
            <a:pPr marL="0" indent="0">
              <a:buNone/>
            </a:pPr>
            <a:endParaRPr lang="en-IN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/>
              <a:t>Farmers can view the farming tips.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8361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Service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Supplier can add an advertisement for the farmers.</a:t>
            </a:r>
          </a:p>
          <a:p>
            <a:pPr marL="0" indent="0">
              <a:buNone/>
            </a:pPr>
            <a:endParaRPr lang="en-IN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Farmers will get a notification through SMS.</a:t>
            </a:r>
          </a:p>
          <a:p>
            <a:pPr marL="0" indent="0">
              <a:buNone/>
            </a:pPr>
            <a:endParaRPr lang="en-IN" sz="3600" dirty="0" smtClean="0"/>
          </a:p>
        </p:txBody>
      </p:sp>
    </p:spTree>
    <p:extLst>
      <p:ext uri="{BB962C8B-B14F-4D97-AF65-F5344CB8AC3E}">
        <p14:creationId xmlns:p14="http://schemas.microsoft.com/office/powerpoint/2010/main" val="55145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Crops Service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Farmers can add crops to sell.</a:t>
            </a:r>
          </a:p>
          <a:p>
            <a:endParaRPr lang="en-IN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Suppliers can update the added crops by farmer to (accept/reject) if all the suppliers requirements are satisfied.</a:t>
            </a:r>
          </a:p>
        </p:txBody>
      </p:sp>
    </p:spTree>
    <p:extLst>
      <p:ext uri="{BB962C8B-B14F-4D97-AF65-F5344CB8AC3E}">
        <p14:creationId xmlns:p14="http://schemas.microsoft.com/office/powerpoint/2010/main" val="153353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Service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Farmers can add/submit their complaints.</a:t>
            </a:r>
          </a:p>
          <a:p>
            <a:pPr marL="0" indent="0">
              <a:buNone/>
            </a:pP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Admin can view the complaint added by farmers.</a:t>
            </a:r>
          </a:p>
          <a:p>
            <a:pPr marL="0" indent="0">
              <a:buNone/>
            </a:pP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Admin can update the complaint to read/solved.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466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marL="0" indent="0">
              <a:buNone/>
            </a:pP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Farmer</a:t>
            </a:r>
          </a:p>
          <a:p>
            <a:pPr marL="0" indent="0">
              <a:buNone/>
            </a:pP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Supplier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95314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2125" y="2895601"/>
            <a:ext cx="7943849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Thank You 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8084975" y="3038565"/>
            <a:ext cx="914400" cy="9144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84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/>
              <a:t>Objectives           </a:t>
            </a:r>
            <a:endParaRPr lang="en-IN" sz="7200" b="1" dirty="0"/>
          </a:p>
        </p:txBody>
      </p:sp>
      <p:pic>
        <p:nvPicPr>
          <p:cNvPr id="4" name="Content Placeholder 3" descr="Learning objectives: the basics | Open Educational Thinker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1705" r="48172" b="-1705"/>
          <a:stretch/>
        </p:blipFill>
        <p:spPr>
          <a:xfrm>
            <a:off x="8299128" y="492555"/>
            <a:ext cx="1751706" cy="1320855"/>
          </a:xfrm>
        </p:spPr>
      </p:pic>
      <p:sp>
        <p:nvSpPr>
          <p:cNvPr id="6" name="TextBox 5"/>
          <p:cNvSpPr txBox="1"/>
          <p:nvPr/>
        </p:nvSpPr>
        <p:spPr>
          <a:xfrm>
            <a:off x="646111" y="2261062"/>
            <a:ext cx="9160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High Level Design Diagram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Project Execution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7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314325"/>
            <a:ext cx="9271372" cy="1314450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0250"/>
            <a:ext cx="10774363" cy="424814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web based application to help the farmers working with the motive of greater profitability by direct communication between farmer to supplier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supplier to farmer.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integrated system contains the 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armer component ,the Supplier component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Admin component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an option of login to farmers and communicates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respective suppliers.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Farmers are notified whenever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suppliers publish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advertisement or offer on website through SMS message.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farmers may also have an option to submit their grievances and complaints to respective dealers or authorities using their farmer login on a separate complaints page and authorities will get access to that page regularly using their login id and passwords.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1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 smtClean="0"/>
              <a:t>High Level Design Diagram</a:t>
            </a:r>
            <a:endParaRPr lang="en-IN" sz="5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0" y="1853248"/>
            <a:ext cx="6533803" cy="4150173"/>
          </a:xfrm>
        </p:spPr>
      </p:pic>
    </p:spTree>
    <p:extLst>
      <p:ext uri="{BB962C8B-B14F-4D97-AF65-F5344CB8AC3E}">
        <p14:creationId xmlns:p14="http://schemas.microsoft.com/office/powerpoint/2010/main" val="57688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33" y="1853248"/>
            <a:ext cx="3916277" cy="4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90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83414"/>
          </a:xfrm>
        </p:spPr>
        <p:txBody>
          <a:bodyPr/>
          <a:lstStyle/>
          <a:p>
            <a:r>
              <a:rPr lang="en-I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(Admin)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36132"/>
            <a:ext cx="8452992" cy="463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2834"/>
          </a:xfrm>
        </p:spPr>
        <p:txBody>
          <a:bodyPr/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</a:t>
            </a:r>
            <a:r>
              <a:rPr lang="en-IN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(Farmer)</a:t>
            </a:r>
            <a:endParaRPr lang="en-IN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675552"/>
            <a:ext cx="8531140" cy="51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6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</a:t>
            </a:r>
            <a:r>
              <a:rPr lang="en-IN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(Supplier)</a:t>
            </a:r>
            <a:endParaRPr lang="en-IN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612669"/>
            <a:ext cx="8406449" cy="47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3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3" y="567018"/>
            <a:ext cx="9317038" cy="1395132"/>
          </a:xfrm>
        </p:spPr>
        <p:txBody>
          <a:bodyPr/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31413" cy="423358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ANGULAR 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JAVA 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Spring Boot/Micro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Spring Security (JWT)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Junit 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Postgresql 11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JPA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Maven 3.6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582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359</TotalTime>
  <Words>372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Century Gothic</vt:lpstr>
      <vt:lpstr>Times New Roman</vt:lpstr>
      <vt:lpstr>Trebuchet MS</vt:lpstr>
      <vt:lpstr>Wingdings</vt:lpstr>
      <vt:lpstr>Wingdings 3</vt:lpstr>
      <vt:lpstr>Ion</vt:lpstr>
      <vt:lpstr>1_Ion</vt:lpstr>
      <vt:lpstr>Facet</vt:lpstr>
      <vt:lpstr>   Farming Assistance System</vt:lpstr>
      <vt:lpstr>Objectives           </vt:lpstr>
      <vt:lpstr>Abstract</vt:lpstr>
      <vt:lpstr>High Level Design Diagram</vt:lpstr>
      <vt:lpstr>Use Case Diagram</vt:lpstr>
      <vt:lpstr>Sequence Diagram (Admin)</vt:lpstr>
      <vt:lpstr>Sequence Diagram (Farmer)</vt:lpstr>
      <vt:lpstr>Sequence Diagram (Supplier)</vt:lpstr>
      <vt:lpstr>Technology Used</vt:lpstr>
      <vt:lpstr>Project Execution</vt:lpstr>
      <vt:lpstr>Authentication service</vt:lpstr>
      <vt:lpstr>Farming Tips Service</vt:lpstr>
      <vt:lpstr>Advertisement Service</vt:lpstr>
      <vt:lpstr>Crops Service</vt:lpstr>
      <vt:lpstr>Complaint Service</vt:lpstr>
      <vt:lpstr>Modules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Assistance System</dc:title>
  <dc:creator>Joshi, Harshit</dc:creator>
  <cp:lastModifiedBy>Joshi, Harshit</cp:lastModifiedBy>
  <cp:revision>23</cp:revision>
  <dcterms:created xsi:type="dcterms:W3CDTF">2020-08-04T06:38:06Z</dcterms:created>
  <dcterms:modified xsi:type="dcterms:W3CDTF">2020-08-31T10:46:25Z</dcterms:modified>
</cp:coreProperties>
</file>